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6" r:id="rId5"/>
    <p:sldId id="267" r:id="rId6"/>
    <p:sldId id="269" r:id="rId7"/>
    <p:sldId id="270" r:id="rId8"/>
    <p:sldId id="271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012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064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320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486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488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659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18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732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876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838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13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C2158-A086-4A4A-AFBE-69C3C793B322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1C0AB-2F6F-49ED-90A4-7D2F7A721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35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68320" y="3545840"/>
            <a:ext cx="6207760" cy="2087880"/>
          </a:xfrm>
          <a:solidFill>
            <a:srgbClr val="FFFFFF">
              <a:alpha val="6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r>
              <a:rPr lang="en-US" sz="6000" dirty="0" smtClean="0"/>
              <a:t>Budd Creek</a:t>
            </a:r>
            <a:endParaRPr lang="en-US" sz="6000" dirty="0"/>
          </a:p>
          <a:p>
            <a:r>
              <a:rPr lang="en-US" dirty="0" smtClean="0"/>
              <a:t>Between Culvert and Side Channel</a:t>
            </a:r>
          </a:p>
        </p:txBody>
      </p:sp>
    </p:spTree>
    <p:extLst>
      <p:ext uri="{BB962C8B-B14F-4D97-AF65-F5344CB8AC3E}">
        <p14:creationId xmlns:p14="http://schemas.microsoft.com/office/powerpoint/2010/main" val="1006014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181" y="0"/>
            <a:ext cx="9144003" cy="6858002"/>
          </a:xfrm>
        </p:spPr>
      </p:pic>
      <p:sp>
        <p:nvSpPr>
          <p:cNvPr id="5" name="TextBox 4"/>
          <p:cNvSpPr txBox="1"/>
          <p:nvPr/>
        </p:nvSpPr>
        <p:spPr>
          <a:xfrm>
            <a:off x="132981" y="2861042"/>
            <a:ext cx="1367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Tape Down</a:t>
            </a:r>
          </a:p>
          <a:p>
            <a:pPr algn="ctr"/>
            <a:r>
              <a:rPr lang="en-US" dirty="0" smtClean="0"/>
              <a:t>Boulder (RR)</a:t>
            </a:r>
            <a:endParaRPr lang="en-US" dirty="0"/>
          </a:p>
        </p:txBody>
      </p:sp>
      <p:cxnSp>
        <p:nvCxnSpPr>
          <p:cNvPr id="7" name="Straight Arrow Connector 6"/>
          <p:cNvCxnSpPr>
            <a:stCxn id="5" idx="3"/>
          </p:cNvCxnSpPr>
          <p:nvPr/>
        </p:nvCxnSpPr>
        <p:spPr>
          <a:xfrm flipV="1">
            <a:off x="1500663" y="2861042"/>
            <a:ext cx="3579337" cy="3231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5880" y="450398"/>
            <a:ext cx="4892040" cy="1325563"/>
          </a:xfrm>
          <a:solidFill>
            <a:srgbClr val="FFFFFF">
              <a:alpha val="60000"/>
            </a:srgbClr>
          </a:solidFill>
        </p:spPr>
        <p:txBody>
          <a:bodyPr/>
          <a:lstStyle/>
          <a:p>
            <a:pPr algn="ctr"/>
            <a:r>
              <a:rPr lang="en-US" dirty="0" smtClean="0"/>
              <a:t>Looking upstream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594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68" y="4855"/>
            <a:ext cx="9116272" cy="6837203"/>
          </a:xfrm>
        </p:spPr>
      </p:pic>
      <p:sp>
        <p:nvSpPr>
          <p:cNvPr id="5" name="TextBox 4"/>
          <p:cNvSpPr txBox="1"/>
          <p:nvPr/>
        </p:nvSpPr>
        <p:spPr>
          <a:xfrm>
            <a:off x="-20776" y="1185817"/>
            <a:ext cx="1003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Hwy 120</a:t>
            </a:r>
            <a:endParaRPr lang="en-US" dirty="0"/>
          </a:p>
        </p:txBody>
      </p:sp>
      <p:cxnSp>
        <p:nvCxnSpPr>
          <p:cNvPr id="7" name="Straight Arrow Connector 6"/>
          <p:cNvCxnSpPr>
            <a:stCxn id="5" idx="3"/>
          </p:cNvCxnSpPr>
          <p:nvPr/>
        </p:nvCxnSpPr>
        <p:spPr>
          <a:xfrm>
            <a:off x="982768" y="1370483"/>
            <a:ext cx="2192502" cy="3813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8838" y="5362393"/>
            <a:ext cx="8744131" cy="1325563"/>
          </a:xfrm>
          <a:solidFill>
            <a:srgbClr val="FFFFFF">
              <a:alpha val="65098"/>
            </a:srgbClr>
          </a:solidFill>
        </p:spPr>
        <p:txBody>
          <a:bodyPr/>
          <a:lstStyle/>
          <a:p>
            <a:pPr algn="ctr"/>
            <a:r>
              <a:rPr lang="en-US" dirty="0" smtClean="0"/>
              <a:t>From TD Boulder looking downstream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481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7411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Tape Down Boulder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397727"/>
            <a:ext cx="6095998" cy="457199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80284" y="6339840"/>
            <a:ext cx="2165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TD Boulder (RR)</a:t>
            </a:r>
            <a:endParaRPr lang="en-US" sz="2400" dirty="0"/>
          </a:p>
        </p:txBody>
      </p:sp>
      <p:cxnSp>
        <p:nvCxnSpPr>
          <p:cNvPr id="14" name="Straight Arrow Connector 13"/>
          <p:cNvCxnSpPr>
            <a:stCxn id="10" idx="0"/>
          </p:cNvCxnSpPr>
          <p:nvPr/>
        </p:nvCxnSpPr>
        <p:spPr>
          <a:xfrm flipH="1" flipV="1">
            <a:off x="4850676" y="4362994"/>
            <a:ext cx="1712597" cy="19768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63961"/>
            <a:ext cx="6141021" cy="4605766"/>
          </a:xfrm>
          <a:prstGeom prst="rect">
            <a:avLst/>
          </a:prstGeom>
        </p:spPr>
      </p:pic>
      <p:cxnSp>
        <p:nvCxnSpPr>
          <p:cNvPr id="12" name="Straight Arrow Connector 11"/>
          <p:cNvCxnSpPr>
            <a:stCxn id="10" idx="0"/>
          </p:cNvCxnSpPr>
          <p:nvPr/>
        </p:nvCxnSpPr>
        <p:spPr>
          <a:xfrm flipV="1">
            <a:off x="6563273" y="4929052"/>
            <a:ext cx="4078601" cy="14107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906000" y="896267"/>
            <a:ext cx="1930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Road for reference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9440091" y="1201084"/>
            <a:ext cx="1045029" cy="15769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5642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Tape Down Boulder and </a:t>
            </a:r>
            <a:r>
              <a:rPr lang="en-US" dirty="0" smtClean="0"/>
              <a:t>Stilling Tube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cxnSp>
        <p:nvCxnSpPr>
          <p:cNvPr id="8" name="Straight Arrow Connector 7"/>
          <p:cNvCxnSpPr/>
          <p:nvPr/>
        </p:nvCxnSpPr>
        <p:spPr>
          <a:xfrm>
            <a:off x="4641669" y="1323703"/>
            <a:ext cx="1497874" cy="22468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7088777" y="1393371"/>
            <a:ext cx="1524000" cy="26125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128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874" y="2266405"/>
            <a:ext cx="6122126" cy="459159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5595"/>
            <a:ext cx="6069874" cy="45524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25621" y="1353626"/>
            <a:ext cx="2145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Tape Down Bolt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8509540" y="1087177"/>
            <a:ext cx="1694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Stilling Tube</a:t>
            </a:r>
            <a:endParaRPr lang="en-US" sz="2400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553097" y="1759131"/>
            <a:ext cx="1497874" cy="26822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252754" y="1825841"/>
            <a:ext cx="2733766" cy="16691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9" idx="2"/>
          </p:cNvCxnSpPr>
          <p:nvPr/>
        </p:nvCxnSpPr>
        <p:spPr>
          <a:xfrm>
            <a:off x="9356952" y="1548842"/>
            <a:ext cx="1320013" cy="297833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15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145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3127" y="2904565"/>
            <a:ext cx="12301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Tape Down</a:t>
            </a:r>
          </a:p>
          <a:p>
            <a:pPr algn="ctr"/>
            <a:r>
              <a:rPr lang="en-US" dirty="0" smtClean="0"/>
              <a:t>Bolt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1453272" y="1825625"/>
            <a:ext cx="1540940" cy="11775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0892118" y="1963271"/>
            <a:ext cx="12191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Stilling</a:t>
            </a:r>
          </a:p>
          <a:p>
            <a:pPr algn="ctr"/>
            <a:r>
              <a:rPr lang="en-US" dirty="0" smtClean="0"/>
              <a:t>Tube </a:t>
            </a:r>
          </a:p>
          <a:p>
            <a:pPr algn="ctr"/>
            <a:r>
              <a:rPr lang="en-US" dirty="0" smtClean="0"/>
              <a:t>installation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9099176" y="2414400"/>
            <a:ext cx="186465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5831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15" y="1825625"/>
            <a:ext cx="3774281" cy="50323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0868"/>
            <a:ext cx="6409509" cy="48071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45772" y="267617"/>
            <a:ext cx="875791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Tape Down Method – </a:t>
            </a:r>
          </a:p>
          <a:p>
            <a:pPr algn="ctr"/>
            <a:r>
              <a:rPr lang="en-US" sz="3200" dirty="0" smtClean="0"/>
              <a:t>Engineer’s ruler flush with boulder, measure from X</a:t>
            </a:r>
          </a:p>
          <a:p>
            <a:pPr algn="ctr"/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574765" y="1525135"/>
            <a:ext cx="163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Tape down bolt</a:t>
            </a:r>
            <a:endParaRPr lang="en-US" dirty="0"/>
          </a:p>
        </p:txBody>
      </p:sp>
      <p:cxnSp>
        <p:nvCxnSpPr>
          <p:cNvPr id="9" name="Straight Arrow Connector 8"/>
          <p:cNvCxnSpPr>
            <a:stCxn id="7" idx="2"/>
          </p:cNvCxnSpPr>
          <p:nvPr/>
        </p:nvCxnSpPr>
        <p:spPr>
          <a:xfrm>
            <a:off x="1392617" y="1894467"/>
            <a:ext cx="1842073" cy="26165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563061" y="3048000"/>
            <a:ext cx="7352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Tape</a:t>
            </a:r>
          </a:p>
          <a:p>
            <a:pPr algn="ctr"/>
            <a:r>
              <a:rPr lang="en-US" dirty="0" smtClean="0"/>
              <a:t>Down</a:t>
            </a:r>
          </a:p>
          <a:p>
            <a:pPr algn="ctr"/>
            <a:r>
              <a:rPr lang="en-US" dirty="0" smtClean="0"/>
              <a:t>Bolt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1" idx="3"/>
          </p:cNvCxnSpPr>
          <p:nvPr/>
        </p:nvCxnSpPr>
        <p:spPr>
          <a:xfrm>
            <a:off x="7298262" y="3509665"/>
            <a:ext cx="1469818" cy="12020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9657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Benchmarks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92" y="1688172"/>
            <a:ext cx="3263503" cy="435133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725" y="1688172"/>
            <a:ext cx="3992212" cy="29941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821" y="1688172"/>
            <a:ext cx="2531744" cy="337565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67609" y="5886994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Benchmark Bolt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01394" y="5886994"/>
            <a:ext cx="1742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Benchmark Rock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7985759" y="3376001"/>
            <a:ext cx="0" cy="25109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6165669" y="4441371"/>
            <a:ext cx="978896" cy="14456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1959429" y="4631497"/>
            <a:ext cx="2203268" cy="12554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3955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74</Words>
  <Application>Microsoft Office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Looking upstream</vt:lpstr>
      <vt:lpstr>From TD Boulder looking downstream</vt:lpstr>
      <vt:lpstr>Tape Down Boulder</vt:lpstr>
      <vt:lpstr>Tape Down Boulder and Stilling Tube</vt:lpstr>
      <vt:lpstr>PowerPoint Presentation</vt:lpstr>
      <vt:lpstr>PowerPoint Presentation</vt:lpstr>
      <vt:lpstr>PowerPoint Presentation</vt:lpstr>
      <vt:lpstr>Benchmarks</vt:lpstr>
    </vt:vector>
  </TitlesOfParts>
  <Company>National Park Service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Budd Creek</dc:title>
  <dc:creator>Besso, Hannah M</dc:creator>
  <cp:lastModifiedBy>Besso, Hannah M</cp:lastModifiedBy>
  <cp:revision>4</cp:revision>
  <dcterms:created xsi:type="dcterms:W3CDTF">2018-07-11T18:25:51Z</dcterms:created>
  <dcterms:modified xsi:type="dcterms:W3CDTF">2018-07-11T20:41:04Z</dcterms:modified>
</cp:coreProperties>
</file>

<file path=docProps/thumbnail.jpeg>
</file>